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5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0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9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2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4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2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78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8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7246D-841B-41C6-AD43-11C034913CA8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7F2B-C660-4EC9-8448-AF9E7A158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872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46237"/>
            <a:ext cx="2438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Paste onto   p. 48 of your notebook and answer the questions</a:t>
            </a:r>
            <a:endParaRPr lang="en-US" dirty="0"/>
          </a:p>
        </p:txBody>
      </p:sp>
      <p:pic>
        <p:nvPicPr>
          <p:cNvPr id="2050" name="Picture 2" descr="http://0.tqn.com/d/politicalhumor/1/0/1/o/3/Left-Right-Compromi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6324600" cy="428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9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is a political ideology and which ones are most common in the U.S.?</a:t>
            </a:r>
          </a:p>
          <a:p>
            <a:r>
              <a:rPr lang="en-US" sz="3600" dirty="0" smtClean="0"/>
              <a:t>What is the difference between the three leading political ideologies in the U.S.?</a:t>
            </a:r>
          </a:p>
          <a:p>
            <a:r>
              <a:rPr lang="en-US" sz="3600" dirty="0" smtClean="0"/>
              <a:t>Which political ideology do you believe in and why?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108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Notes from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the spring of 1963 civil rights activists led by Martin Luther King Jr. tried to end racial segregation in Birmingham, Alabama</a:t>
            </a:r>
          </a:p>
          <a:p>
            <a:r>
              <a:rPr lang="en-US" dirty="0" smtClean="0"/>
              <a:t>They relied heavily on children to help their cause</a:t>
            </a:r>
          </a:p>
          <a:p>
            <a:r>
              <a:rPr lang="en-US" dirty="0" smtClean="0"/>
              <a:t>Commissioner Bull Connor had thousands arrested and authorized the use of attack dogs and fire hoses on the young demonstrators</a:t>
            </a:r>
          </a:p>
          <a:p>
            <a:r>
              <a:rPr lang="en-US" dirty="0" smtClean="0"/>
              <a:t>The events in Birmingham got the country’s attention and helped bring about the Civil Rights Act of 1964 which made racial discrimination illegal</a:t>
            </a:r>
          </a:p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010400" y="-228600"/>
            <a:ext cx="2590800" cy="19812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47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03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Political Ideologies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5440363"/>
          </a:xfrm>
        </p:spPr>
        <p:txBody>
          <a:bodyPr>
            <a:noAutofit/>
          </a:bodyPr>
          <a:lstStyle/>
          <a:p>
            <a:r>
              <a:rPr lang="en-US" sz="2400" b="1" u="sng" dirty="0" smtClean="0"/>
              <a:t>Ideology</a:t>
            </a:r>
            <a:r>
              <a:rPr lang="en-US" sz="2400" dirty="0" smtClean="0"/>
              <a:t> – Basic political beliefs</a:t>
            </a:r>
          </a:p>
          <a:p>
            <a:r>
              <a:rPr lang="en-US" sz="2400" dirty="0" smtClean="0"/>
              <a:t>Most American political ideologies can fit into three categories…</a:t>
            </a:r>
          </a:p>
          <a:p>
            <a:r>
              <a:rPr lang="en-US" sz="2400" b="1" u="sng" dirty="0" smtClean="0"/>
              <a:t>Liberal</a:t>
            </a:r>
            <a:r>
              <a:rPr lang="en-US" sz="2400" dirty="0" smtClean="0"/>
              <a:t> – Favors an active role in government in solving society’s problems</a:t>
            </a:r>
          </a:p>
          <a:p>
            <a:pPr lvl="1"/>
            <a:r>
              <a:rPr lang="en-US" sz="2400" dirty="0" smtClean="0"/>
              <a:t>Want to regulate business and economy, help the poor, and protect the environment</a:t>
            </a:r>
          </a:p>
          <a:p>
            <a:r>
              <a:rPr lang="en-US" sz="2400" b="1" u="sng" dirty="0" smtClean="0"/>
              <a:t>Conservative </a:t>
            </a:r>
            <a:r>
              <a:rPr lang="en-US" sz="2400" dirty="0" smtClean="0"/>
              <a:t>– Favors a limited role of government in economic affairs</a:t>
            </a:r>
          </a:p>
          <a:p>
            <a:pPr lvl="1"/>
            <a:r>
              <a:rPr lang="en-US" sz="2400" dirty="0" smtClean="0"/>
              <a:t>Want to limit the size of government, reduce taxes, and let private organizations deal with many of society’s problems </a:t>
            </a:r>
          </a:p>
          <a:p>
            <a:r>
              <a:rPr lang="en-US" sz="2400" b="1" u="sng" dirty="0" smtClean="0"/>
              <a:t>Moderate</a:t>
            </a:r>
            <a:r>
              <a:rPr lang="en-US" sz="2400" dirty="0" smtClean="0"/>
              <a:t> – Fall somewhere in between liberals and conservatives</a:t>
            </a:r>
          </a:p>
          <a:p>
            <a:pPr lvl="1"/>
            <a:r>
              <a:rPr lang="en-US" sz="2400" dirty="0" smtClean="0"/>
              <a:t>Believe in a mixture of ideas from both groups</a:t>
            </a:r>
          </a:p>
        </p:txBody>
      </p:sp>
      <p:sp>
        <p:nvSpPr>
          <p:cNvPr id="4" name="Left Arrow 3"/>
          <p:cNvSpPr/>
          <p:nvPr/>
        </p:nvSpPr>
        <p:spPr>
          <a:xfrm>
            <a:off x="2438400" y="3810000"/>
            <a:ext cx="3200400" cy="1752600"/>
          </a:xfrm>
          <a:prstGeom prst="lef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Left Wing</a:t>
            </a:r>
            <a:endParaRPr lang="en-US" sz="3200" b="1" dirty="0"/>
          </a:p>
        </p:txBody>
      </p:sp>
      <p:sp>
        <p:nvSpPr>
          <p:cNvPr id="5" name="Right Arrow 4"/>
          <p:cNvSpPr/>
          <p:nvPr/>
        </p:nvSpPr>
        <p:spPr>
          <a:xfrm>
            <a:off x="2667000" y="5181600"/>
            <a:ext cx="3124200" cy="1828800"/>
          </a:xfrm>
          <a:prstGeom prst="rightArrow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Right Wing</a:t>
            </a:r>
            <a:endParaRPr lang="en-US" sz="2800" b="1" dirty="0"/>
          </a:p>
        </p:txBody>
      </p:sp>
      <p:sp>
        <p:nvSpPr>
          <p:cNvPr id="6" name="Explosion 1 5"/>
          <p:cNvSpPr/>
          <p:nvPr/>
        </p:nvSpPr>
        <p:spPr>
          <a:xfrm>
            <a:off x="6858000" y="-533400"/>
            <a:ext cx="2514600" cy="23622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49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816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you stand?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Which political ideology do you believe in and why?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1600200" y="2895600"/>
            <a:ext cx="5943600" cy="39624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Copy and Answer on p. 48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183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Issues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Political Issues Survey by yourself</a:t>
            </a:r>
          </a:p>
          <a:p>
            <a:r>
              <a:rPr lang="en-US" dirty="0" smtClean="0"/>
              <a:t>When you are done, add up your total score and write it on the line at the bottom of your worksheet</a:t>
            </a:r>
          </a:p>
          <a:p>
            <a:r>
              <a:rPr lang="en-US" dirty="0" smtClean="0"/>
              <a:t>Please be respectful and quiet while taking this survey – we don’t want to influence anyone else’s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Issues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Now check out where you stand on the spectrum below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800" dirty="0"/>
          </a:p>
          <a:p>
            <a:r>
              <a:rPr lang="en-US" dirty="0"/>
              <a:t>W</a:t>
            </a:r>
            <a:r>
              <a:rPr lang="en-US" dirty="0" smtClean="0"/>
              <a:t>rite down where you stand on this spectrum.</a:t>
            </a:r>
          </a:p>
          <a:p>
            <a:r>
              <a:rPr lang="en-US" dirty="0" smtClean="0"/>
              <a:t>Does the answer surprise you? Why or why not?</a:t>
            </a:r>
          </a:p>
          <a:p>
            <a:r>
              <a:rPr lang="en-US" dirty="0" smtClean="0"/>
              <a:t>Which questions did you have the hardest time answering and why?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37145"/>
            <a:ext cx="8915400" cy="157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0" y="5867400"/>
            <a:ext cx="9601200" cy="12192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Answer on p. 48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7178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366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Do Now – p. 48</vt:lpstr>
      <vt:lpstr>Today’s Objectives </vt:lpstr>
      <vt:lpstr>Notes from Yesterday</vt:lpstr>
      <vt:lpstr>Political Ideologies</vt:lpstr>
      <vt:lpstr>Where do you stand?</vt:lpstr>
      <vt:lpstr>Political Issues Survey</vt:lpstr>
      <vt:lpstr>Political Issues Scale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48</dc:title>
  <dc:creator>Henry Mahegan</dc:creator>
  <cp:lastModifiedBy>Henry Mahegan</cp:lastModifiedBy>
  <cp:revision>9</cp:revision>
  <dcterms:created xsi:type="dcterms:W3CDTF">2011-10-18T17:11:58Z</dcterms:created>
  <dcterms:modified xsi:type="dcterms:W3CDTF">2011-11-15T21:59:28Z</dcterms:modified>
</cp:coreProperties>
</file>